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8"/>
  </p:notesMasterIdLst>
  <p:handoutMasterIdLst>
    <p:handoutMasterId r:id="rId59"/>
  </p:handout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5" r:id="rId11"/>
    <p:sldId id="264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3" r:id="rId49"/>
    <p:sldId id="304" r:id="rId50"/>
    <p:sldId id="305" r:id="rId51"/>
    <p:sldId id="306" r:id="rId52"/>
    <p:sldId id="309" r:id="rId53"/>
    <p:sldId id="311" r:id="rId54"/>
    <p:sldId id="312" r:id="rId55"/>
    <p:sldId id="308" r:id="rId56"/>
    <p:sldId id="314" r:id="rId57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2" Type="http://schemas.openxmlformats.org/officeDocument/2006/relationships/tableStyles" Target="tableStyles.xml"/><Relationship Id="rId61" Type="http://schemas.openxmlformats.org/officeDocument/2006/relationships/viewProps" Target="viewProps.xml"/><Relationship Id="rId60" Type="http://schemas.openxmlformats.org/officeDocument/2006/relationships/presProps" Target="presProps.xml"/><Relationship Id="rId6" Type="http://schemas.openxmlformats.org/officeDocument/2006/relationships/slide" Target="slides/slide4.xml"/><Relationship Id="rId59" Type="http://schemas.openxmlformats.org/officeDocument/2006/relationships/handoutMaster" Target="handoutMasters/handoutMaster1.xml"/><Relationship Id="rId58" Type="http://schemas.openxmlformats.org/officeDocument/2006/relationships/notesMaster" Target="notesMasters/notesMaster1.xml"/><Relationship Id="rId57" Type="http://schemas.openxmlformats.org/officeDocument/2006/relationships/slide" Target="slides/slide55.xml"/><Relationship Id="rId56" Type="http://schemas.openxmlformats.org/officeDocument/2006/relationships/slide" Target="slides/slide54.xml"/><Relationship Id="rId55" Type="http://schemas.openxmlformats.org/officeDocument/2006/relationships/slide" Target="slides/slide53.xml"/><Relationship Id="rId54" Type="http://schemas.openxmlformats.org/officeDocument/2006/relationships/slide" Target="slides/slide52.xml"/><Relationship Id="rId53" Type="http://schemas.openxmlformats.org/officeDocument/2006/relationships/slide" Target="slides/slide51.xml"/><Relationship Id="rId52" Type="http://schemas.openxmlformats.org/officeDocument/2006/relationships/slide" Target="slides/slide50.xml"/><Relationship Id="rId51" Type="http://schemas.openxmlformats.org/officeDocument/2006/relationships/slide" Target="slides/slide49.xml"/><Relationship Id="rId50" Type="http://schemas.openxmlformats.org/officeDocument/2006/relationships/slide" Target="slides/slide48.xml"/><Relationship Id="rId5" Type="http://schemas.openxmlformats.org/officeDocument/2006/relationships/slide" Target="slides/slide3.xml"/><Relationship Id="rId49" Type="http://schemas.openxmlformats.org/officeDocument/2006/relationships/slide" Target="slides/slide47.xml"/><Relationship Id="rId48" Type="http://schemas.openxmlformats.org/officeDocument/2006/relationships/slide" Target="slides/slide46.xml"/><Relationship Id="rId47" Type="http://schemas.openxmlformats.org/officeDocument/2006/relationships/slide" Target="slides/slide45.xml"/><Relationship Id="rId46" Type="http://schemas.openxmlformats.org/officeDocument/2006/relationships/slide" Target="slides/slide44.xml"/><Relationship Id="rId45" Type="http://schemas.openxmlformats.org/officeDocument/2006/relationships/slide" Target="slides/slide43.xml"/><Relationship Id="rId44" Type="http://schemas.openxmlformats.org/officeDocument/2006/relationships/slide" Target="slides/slide42.xml"/><Relationship Id="rId43" Type="http://schemas.openxmlformats.org/officeDocument/2006/relationships/slide" Target="slides/slide41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899100" y="914400"/>
            <a:ext cx="73494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899100" y="3560400"/>
            <a:ext cx="73494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56300" y="608400"/>
            <a:ext cx="82269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456300" y="1490400"/>
            <a:ext cx="82269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493100" y="3848400"/>
            <a:ext cx="58266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493100" y="4615200"/>
            <a:ext cx="58266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56300" y="608400"/>
            <a:ext cx="82269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456300" y="1501200"/>
            <a:ext cx="38826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4808700" y="1501200"/>
            <a:ext cx="38826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56300" y="608400"/>
            <a:ext cx="82269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456300" y="1404000"/>
            <a:ext cx="4006800" cy="4140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456300" y="1854000"/>
            <a:ext cx="40068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4676813" y="1404000"/>
            <a:ext cx="4006800" cy="4140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4676813" y="1854000"/>
            <a:ext cx="40068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56300" y="608400"/>
            <a:ext cx="82269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456300" y="1555200"/>
            <a:ext cx="3924808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4762800" y="1555200"/>
            <a:ext cx="39204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7676100" y="914400"/>
            <a:ext cx="783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685800" y="914400"/>
            <a:ext cx="68769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456300" y="774000"/>
            <a:ext cx="82296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899100" y="2397600"/>
            <a:ext cx="7349400" cy="11052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899100" y="3560400"/>
            <a:ext cx="7349400" cy="5040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456300" y="608400"/>
            <a:ext cx="82269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456300" y="1490400"/>
            <a:ext cx="82269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459000" y="6314400"/>
            <a:ext cx="2025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3087000" y="6314400"/>
            <a:ext cx="297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6658200" y="6314400"/>
            <a:ext cx="2025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ea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70402020209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70402020209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70402020209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70402020209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7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7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7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7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65.xml"/><Relationship Id="rId3" Type="http://schemas.openxmlformats.org/officeDocument/2006/relationships/image" Target="../media/image1.jpeg"/><Relationship Id="rId2" Type="http://schemas.openxmlformats.org/officeDocument/2006/relationships/tags" Target="../tags/tag64.xml"/><Relationship Id="rId1" Type="http://schemas.openxmlformats.org/officeDocument/2006/relationships/tags" Target="../tags/tag63.xml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68.xml"/><Relationship Id="rId3" Type="http://schemas.openxmlformats.org/officeDocument/2006/relationships/image" Target="../media/image2.jpeg"/><Relationship Id="rId2" Type="http://schemas.openxmlformats.org/officeDocument/2006/relationships/tags" Target="../tags/tag67.xml"/><Relationship Id="rId1" Type="http://schemas.openxmlformats.org/officeDocument/2006/relationships/tags" Target="../tags/tag66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71.xml"/><Relationship Id="rId3" Type="http://schemas.openxmlformats.org/officeDocument/2006/relationships/image" Target="../media/image3.jpeg"/><Relationship Id="rId2" Type="http://schemas.openxmlformats.org/officeDocument/2006/relationships/tags" Target="../tags/tag70.xml"/><Relationship Id="rId1" Type="http://schemas.openxmlformats.org/officeDocument/2006/relationships/tags" Target="../tags/tag69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74.xml"/><Relationship Id="rId3" Type="http://schemas.openxmlformats.org/officeDocument/2006/relationships/image" Target="../media/image4.jpeg"/><Relationship Id="rId2" Type="http://schemas.openxmlformats.org/officeDocument/2006/relationships/tags" Target="../tags/tag73.xml"/><Relationship Id="rId1" Type="http://schemas.openxmlformats.org/officeDocument/2006/relationships/tags" Target="../tags/tag72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77.xml"/><Relationship Id="rId3" Type="http://schemas.openxmlformats.org/officeDocument/2006/relationships/image" Target="../media/image5.jpeg"/><Relationship Id="rId2" Type="http://schemas.openxmlformats.org/officeDocument/2006/relationships/tags" Target="../tags/tag76.xml"/><Relationship Id="rId1" Type="http://schemas.openxmlformats.org/officeDocument/2006/relationships/tags" Target="../tags/tag75.xml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80.xml"/><Relationship Id="rId3" Type="http://schemas.openxmlformats.org/officeDocument/2006/relationships/image" Target="../media/image6.jpeg"/><Relationship Id="rId2" Type="http://schemas.openxmlformats.org/officeDocument/2006/relationships/tags" Target="../tags/tag79.xml"/><Relationship Id="rId1" Type="http://schemas.openxmlformats.org/officeDocument/2006/relationships/tags" Target="../tags/tag78.xml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83.xml"/><Relationship Id="rId3" Type="http://schemas.openxmlformats.org/officeDocument/2006/relationships/image" Target="../media/image7.jpeg"/><Relationship Id="rId2" Type="http://schemas.openxmlformats.org/officeDocument/2006/relationships/tags" Target="../tags/tag82.xml"/><Relationship Id="rId1" Type="http://schemas.openxmlformats.org/officeDocument/2006/relationships/tags" Target="../tags/tag81.xml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86.xml"/><Relationship Id="rId3" Type="http://schemas.openxmlformats.org/officeDocument/2006/relationships/image" Target="../media/image8.jpeg"/><Relationship Id="rId2" Type="http://schemas.openxmlformats.org/officeDocument/2006/relationships/tags" Target="../tags/tag85.xml"/><Relationship Id="rId1" Type="http://schemas.openxmlformats.org/officeDocument/2006/relationships/tags" Target="../tags/tag84.xml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89.xml"/><Relationship Id="rId3" Type="http://schemas.openxmlformats.org/officeDocument/2006/relationships/image" Target="../media/image9.jpeg"/><Relationship Id="rId2" Type="http://schemas.openxmlformats.org/officeDocument/2006/relationships/tags" Target="../tags/tag88.xml"/><Relationship Id="rId1" Type="http://schemas.openxmlformats.org/officeDocument/2006/relationships/tags" Target="../tags/tag87.xml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92.xml"/><Relationship Id="rId3" Type="http://schemas.openxmlformats.org/officeDocument/2006/relationships/image" Target="../media/image10.jpeg"/><Relationship Id="rId2" Type="http://schemas.openxmlformats.org/officeDocument/2006/relationships/tags" Target="../tags/tag91.xml"/><Relationship Id="rId1" Type="http://schemas.openxmlformats.org/officeDocument/2006/relationships/tags" Target="../tags/tag90.xml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95.xml"/><Relationship Id="rId3" Type="http://schemas.openxmlformats.org/officeDocument/2006/relationships/image" Target="../media/image11.jpeg"/><Relationship Id="rId2" Type="http://schemas.openxmlformats.org/officeDocument/2006/relationships/tags" Target="../tags/tag94.xml"/><Relationship Id="rId1" Type="http://schemas.openxmlformats.org/officeDocument/2006/relationships/tags" Target="../tags/tag93.xml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98.xml"/><Relationship Id="rId3" Type="http://schemas.openxmlformats.org/officeDocument/2006/relationships/image" Target="../media/image12.jpeg"/><Relationship Id="rId2" Type="http://schemas.openxmlformats.org/officeDocument/2006/relationships/tags" Target="../tags/tag97.xml"/><Relationship Id="rId1" Type="http://schemas.openxmlformats.org/officeDocument/2006/relationships/tags" Target="../tags/tag96.xml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01.xml"/><Relationship Id="rId3" Type="http://schemas.openxmlformats.org/officeDocument/2006/relationships/image" Target="../media/image13.jpeg"/><Relationship Id="rId2" Type="http://schemas.openxmlformats.org/officeDocument/2006/relationships/tags" Target="../tags/tag100.xml"/><Relationship Id="rId1" Type="http://schemas.openxmlformats.org/officeDocument/2006/relationships/tags" Target="../tags/tag99.xml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04.xml"/><Relationship Id="rId3" Type="http://schemas.openxmlformats.org/officeDocument/2006/relationships/image" Target="../media/image14.jpeg"/><Relationship Id="rId2" Type="http://schemas.openxmlformats.org/officeDocument/2006/relationships/tags" Target="../tags/tag103.xml"/><Relationship Id="rId1" Type="http://schemas.openxmlformats.org/officeDocument/2006/relationships/tags" Target="../tags/tag102.xml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07.xml"/><Relationship Id="rId3" Type="http://schemas.openxmlformats.org/officeDocument/2006/relationships/image" Target="../media/image15.jpeg"/><Relationship Id="rId2" Type="http://schemas.openxmlformats.org/officeDocument/2006/relationships/tags" Target="../tags/tag106.xml"/><Relationship Id="rId1" Type="http://schemas.openxmlformats.org/officeDocument/2006/relationships/tags" Target="../tags/tag105.xml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10.xml"/><Relationship Id="rId3" Type="http://schemas.openxmlformats.org/officeDocument/2006/relationships/image" Target="../media/image16.jpeg"/><Relationship Id="rId2" Type="http://schemas.openxmlformats.org/officeDocument/2006/relationships/tags" Target="../tags/tag109.xml"/><Relationship Id="rId1" Type="http://schemas.openxmlformats.org/officeDocument/2006/relationships/tags" Target="../tags/tag108.xml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13.xml"/><Relationship Id="rId3" Type="http://schemas.openxmlformats.org/officeDocument/2006/relationships/image" Target="../media/image17.jpeg"/><Relationship Id="rId2" Type="http://schemas.openxmlformats.org/officeDocument/2006/relationships/tags" Target="../tags/tag112.xml"/><Relationship Id="rId1" Type="http://schemas.openxmlformats.org/officeDocument/2006/relationships/tags" Target="../tags/tag111.xml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16.xml"/><Relationship Id="rId3" Type="http://schemas.openxmlformats.org/officeDocument/2006/relationships/image" Target="../media/image18.jpeg"/><Relationship Id="rId2" Type="http://schemas.openxmlformats.org/officeDocument/2006/relationships/tags" Target="../tags/tag115.xml"/><Relationship Id="rId1" Type="http://schemas.openxmlformats.org/officeDocument/2006/relationships/tags" Target="../tags/tag114.xml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19.xml"/><Relationship Id="rId3" Type="http://schemas.openxmlformats.org/officeDocument/2006/relationships/image" Target="../media/image19.jpeg"/><Relationship Id="rId2" Type="http://schemas.openxmlformats.org/officeDocument/2006/relationships/tags" Target="../tags/tag118.xml"/><Relationship Id="rId1" Type="http://schemas.openxmlformats.org/officeDocument/2006/relationships/tags" Target="../tags/tag117.xml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22.xml"/><Relationship Id="rId3" Type="http://schemas.openxmlformats.org/officeDocument/2006/relationships/image" Target="../media/image20.jpeg"/><Relationship Id="rId2" Type="http://schemas.openxmlformats.org/officeDocument/2006/relationships/tags" Target="../tags/tag121.xml"/><Relationship Id="rId1" Type="http://schemas.openxmlformats.org/officeDocument/2006/relationships/tags" Target="../tags/tag120.xml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25.xml"/><Relationship Id="rId3" Type="http://schemas.openxmlformats.org/officeDocument/2006/relationships/image" Target="../media/image21.jpeg"/><Relationship Id="rId2" Type="http://schemas.openxmlformats.org/officeDocument/2006/relationships/tags" Target="../tags/tag124.xml"/><Relationship Id="rId1" Type="http://schemas.openxmlformats.org/officeDocument/2006/relationships/tags" Target="../tags/tag123.xml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28.xml"/><Relationship Id="rId3" Type="http://schemas.openxmlformats.org/officeDocument/2006/relationships/image" Target="../media/image22.jpeg"/><Relationship Id="rId2" Type="http://schemas.openxmlformats.org/officeDocument/2006/relationships/tags" Target="../tags/tag127.xml"/><Relationship Id="rId1" Type="http://schemas.openxmlformats.org/officeDocument/2006/relationships/tags" Target="../tags/tag126.xml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31.xml"/><Relationship Id="rId3" Type="http://schemas.openxmlformats.org/officeDocument/2006/relationships/image" Target="../media/image23.jpeg"/><Relationship Id="rId2" Type="http://schemas.openxmlformats.org/officeDocument/2006/relationships/tags" Target="../tags/tag130.xml"/><Relationship Id="rId1" Type="http://schemas.openxmlformats.org/officeDocument/2006/relationships/tags" Target="../tags/tag129.xml"/></Relationships>
</file>

<file path=ppt/slides/_rels/slide2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34.xml"/><Relationship Id="rId3" Type="http://schemas.openxmlformats.org/officeDocument/2006/relationships/image" Target="../media/image24.jpeg"/><Relationship Id="rId2" Type="http://schemas.openxmlformats.org/officeDocument/2006/relationships/tags" Target="../tags/tag133.xml"/><Relationship Id="rId1" Type="http://schemas.openxmlformats.org/officeDocument/2006/relationships/tags" Target="../tags/tag132.xml"/></Relationships>
</file>

<file path=ppt/slides/_rels/slide2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37.xml"/><Relationship Id="rId3" Type="http://schemas.openxmlformats.org/officeDocument/2006/relationships/image" Target="../media/image25.jpeg"/><Relationship Id="rId2" Type="http://schemas.openxmlformats.org/officeDocument/2006/relationships/tags" Target="../tags/tag136.xml"/><Relationship Id="rId1" Type="http://schemas.openxmlformats.org/officeDocument/2006/relationships/tags" Target="../tags/tag135.xml"/></Relationships>
</file>

<file path=ppt/slides/_rels/slide2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40.xml"/><Relationship Id="rId3" Type="http://schemas.openxmlformats.org/officeDocument/2006/relationships/image" Target="../media/image26.jpeg"/><Relationship Id="rId2" Type="http://schemas.openxmlformats.org/officeDocument/2006/relationships/tags" Target="../tags/tag139.xml"/><Relationship Id="rId1" Type="http://schemas.openxmlformats.org/officeDocument/2006/relationships/tags" Target="../tags/tag138.xml"/></Relationships>
</file>

<file path=ppt/slides/_rels/slide2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43.xml"/><Relationship Id="rId3" Type="http://schemas.openxmlformats.org/officeDocument/2006/relationships/image" Target="../media/image27.jpeg"/><Relationship Id="rId2" Type="http://schemas.openxmlformats.org/officeDocument/2006/relationships/tags" Target="../tags/tag142.xml"/><Relationship Id="rId1" Type="http://schemas.openxmlformats.org/officeDocument/2006/relationships/tags" Target="../tags/tag141.xml"/></Relationships>
</file>

<file path=ppt/slides/_rels/slide2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46.xml"/><Relationship Id="rId3" Type="http://schemas.openxmlformats.org/officeDocument/2006/relationships/image" Target="../media/image28.jpeg"/><Relationship Id="rId2" Type="http://schemas.openxmlformats.org/officeDocument/2006/relationships/tags" Target="../tags/tag145.xml"/><Relationship Id="rId1" Type="http://schemas.openxmlformats.org/officeDocument/2006/relationships/tags" Target="../tags/tag144.xml"/></Relationships>
</file>

<file path=ppt/slides/_rels/slide2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49.xml"/><Relationship Id="rId3" Type="http://schemas.openxmlformats.org/officeDocument/2006/relationships/image" Target="../media/image29.jpeg"/><Relationship Id="rId2" Type="http://schemas.openxmlformats.org/officeDocument/2006/relationships/tags" Target="../tags/tag148.xml"/><Relationship Id="rId1" Type="http://schemas.openxmlformats.org/officeDocument/2006/relationships/tags" Target="../tags/tag147.xml"/></Relationships>
</file>

<file path=ppt/slides/_rels/slide3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52.xml"/><Relationship Id="rId3" Type="http://schemas.openxmlformats.org/officeDocument/2006/relationships/image" Target="../media/image30.jpeg"/><Relationship Id="rId2" Type="http://schemas.openxmlformats.org/officeDocument/2006/relationships/tags" Target="../tags/tag151.xml"/><Relationship Id="rId1" Type="http://schemas.openxmlformats.org/officeDocument/2006/relationships/tags" Target="../tags/tag150.xml"/></Relationships>
</file>

<file path=ppt/slides/_rels/slide3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55.xml"/><Relationship Id="rId3" Type="http://schemas.openxmlformats.org/officeDocument/2006/relationships/image" Target="../media/image31.jpeg"/><Relationship Id="rId2" Type="http://schemas.openxmlformats.org/officeDocument/2006/relationships/tags" Target="../tags/tag154.xml"/><Relationship Id="rId1" Type="http://schemas.openxmlformats.org/officeDocument/2006/relationships/tags" Target="../tags/tag153.xml"/></Relationships>
</file>

<file path=ppt/slides/_rels/slide3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58.xml"/><Relationship Id="rId3" Type="http://schemas.openxmlformats.org/officeDocument/2006/relationships/image" Target="../media/image32.jpeg"/><Relationship Id="rId2" Type="http://schemas.openxmlformats.org/officeDocument/2006/relationships/tags" Target="../tags/tag157.xml"/><Relationship Id="rId1" Type="http://schemas.openxmlformats.org/officeDocument/2006/relationships/tags" Target="../tags/tag156.xml"/></Relationships>
</file>

<file path=ppt/slides/_rels/slide3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61.xml"/><Relationship Id="rId3" Type="http://schemas.openxmlformats.org/officeDocument/2006/relationships/image" Target="../media/image33.jpeg"/><Relationship Id="rId2" Type="http://schemas.openxmlformats.org/officeDocument/2006/relationships/tags" Target="../tags/tag160.xml"/><Relationship Id="rId1" Type="http://schemas.openxmlformats.org/officeDocument/2006/relationships/tags" Target="../tags/tag159.xml"/></Relationships>
</file>

<file path=ppt/slides/_rels/slide3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64.xml"/><Relationship Id="rId3" Type="http://schemas.openxmlformats.org/officeDocument/2006/relationships/image" Target="../media/image34.jpeg"/><Relationship Id="rId2" Type="http://schemas.openxmlformats.org/officeDocument/2006/relationships/tags" Target="../tags/tag163.xml"/><Relationship Id="rId1" Type="http://schemas.openxmlformats.org/officeDocument/2006/relationships/tags" Target="../tags/tag162.xml"/></Relationships>
</file>

<file path=ppt/slides/_rels/slide3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67.xml"/><Relationship Id="rId3" Type="http://schemas.openxmlformats.org/officeDocument/2006/relationships/image" Target="../media/image35.jpeg"/><Relationship Id="rId2" Type="http://schemas.openxmlformats.org/officeDocument/2006/relationships/tags" Target="../tags/tag166.xml"/><Relationship Id="rId1" Type="http://schemas.openxmlformats.org/officeDocument/2006/relationships/tags" Target="../tags/tag165.xml"/></Relationships>
</file>

<file path=ppt/slides/_rels/slide3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70.xml"/><Relationship Id="rId3" Type="http://schemas.openxmlformats.org/officeDocument/2006/relationships/image" Target="../media/image36.jpeg"/><Relationship Id="rId2" Type="http://schemas.openxmlformats.org/officeDocument/2006/relationships/tags" Target="../tags/tag169.xml"/><Relationship Id="rId1" Type="http://schemas.openxmlformats.org/officeDocument/2006/relationships/tags" Target="../tags/tag168.xml"/></Relationships>
</file>

<file path=ppt/slides/_rels/slide3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73.xml"/><Relationship Id="rId3" Type="http://schemas.openxmlformats.org/officeDocument/2006/relationships/image" Target="../media/image37.jpeg"/><Relationship Id="rId2" Type="http://schemas.openxmlformats.org/officeDocument/2006/relationships/tags" Target="../tags/tag172.xml"/><Relationship Id="rId1" Type="http://schemas.openxmlformats.org/officeDocument/2006/relationships/tags" Target="../tags/tag171.xml"/></Relationships>
</file>

<file path=ppt/slides/_rels/slide3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76.xml"/><Relationship Id="rId3" Type="http://schemas.openxmlformats.org/officeDocument/2006/relationships/image" Target="../media/image38.jpeg"/><Relationship Id="rId2" Type="http://schemas.openxmlformats.org/officeDocument/2006/relationships/tags" Target="../tags/tag175.xml"/><Relationship Id="rId1" Type="http://schemas.openxmlformats.org/officeDocument/2006/relationships/tags" Target="../tags/tag174.xml"/></Relationships>
</file>

<file path=ppt/slides/_rels/slide3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79.xml"/><Relationship Id="rId3" Type="http://schemas.openxmlformats.org/officeDocument/2006/relationships/image" Target="../media/image39.jpeg"/><Relationship Id="rId2" Type="http://schemas.openxmlformats.org/officeDocument/2006/relationships/tags" Target="../tags/tag178.xml"/><Relationship Id="rId1" Type="http://schemas.openxmlformats.org/officeDocument/2006/relationships/tags" Target="../tags/tag177.xml"/></Relationships>
</file>

<file path=ppt/slides/_rels/slide4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82.xml"/><Relationship Id="rId3" Type="http://schemas.openxmlformats.org/officeDocument/2006/relationships/image" Target="../media/image40.jpeg"/><Relationship Id="rId2" Type="http://schemas.openxmlformats.org/officeDocument/2006/relationships/tags" Target="../tags/tag181.xml"/><Relationship Id="rId1" Type="http://schemas.openxmlformats.org/officeDocument/2006/relationships/tags" Target="../tags/tag180.xml"/></Relationships>
</file>

<file path=ppt/slides/_rels/slide4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85.xml"/><Relationship Id="rId3" Type="http://schemas.openxmlformats.org/officeDocument/2006/relationships/image" Target="../media/image41.jpeg"/><Relationship Id="rId2" Type="http://schemas.openxmlformats.org/officeDocument/2006/relationships/tags" Target="../tags/tag184.xml"/><Relationship Id="rId1" Type="http://schemas.openxmlformats.org/officeDocument/2006/relationships/tags" Target="../tags/tag183.xml"/></Relationships>
</file>

<file path=ppt/slides/_rels/slide4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88.xml"/><Relationship Id="rId3" Type="http://schemas.openxmlformats.org/officeDocument/2006/relationships/image" Target="../media/image42.jpeg"/><Relationship Id="rId2" Type="http://schemas.openxmlformats.org/officeDocument/2006/relationships/tags" Target="../tags/tag187.xml"/><Relationship Id="rId1" Type="http://schemas.openxmlformats.org/officeDocument/2006/relationships/tags" Target="../tags/tag186.xml"/></Relationships>
</file>

<file path=ppt/slides/_rels/slide4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91.xml"/><Relationship Id="rId3" Type="http://schemas.openxmlformats.org/officeDocument/2006/relationships/image" Target="../media/image43.jpeg"/><Relationship Id="rId2" Type="http://schemas.openxmlformats.org/officeDocument/2006/relationships/tags" Target="../tags/tag190.xml"/><Relationship Id="rId1" Type="http://schemas.openxmlformats.org/officeDocument/2006/relationships/tags" Target="../tags/tag189.xml"/></Relationships>
</file>

<file path=ppt/slides/_rels/slide4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94.xml"/><Relationship Id="rId3" Type="http://schemas.openxmlformats.org/officeDocument/2006/relationships/image" Target="../media/image44.jpeg"/><Relationship Id="rId2" Type="http://schemas.openxmlformats.org/officeDocument/2006/relationships/tags" Target="../tags/tag193.xml"/><Relationship Id="rId1" Type="http://schemas.openxmlformats.org/officeDocument/2006/relationships/tags" Target="../tags/tag192.xml"/></Relationships>
</file>

<file path=ppt/slides/_rels/slide4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97.xml"/><Relationship Id="rId3" Type="http://schemas.openxmlformats.org/officeDocument/2006/relationships/image" Target="../media/image45.jpeg"/><Relationship Id="rId2" Type="http://schemas.openxmlformats.org/officeDocument/2006/relationships/tags" Target="../tags/tag196.xml"/><Relationship Id="rId1" Type="http://schemas.openxmlformats.org/officeDocument/2006/relationships/tags" Target="../tags/tag195.xml"/></Relationships>
</file>

<file path=ppt/slides/_rels/slide4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200.xml"/><Relationship Id="rId3" Type="http://schemas.openxmlformats.org/officeDocument/2006/relationships/image" Target="../media/image46.jpeg"/><Relationship Id="rId2" Type="http://schemas.openxmlformats.org/officeDocument/2006/relationships/tags" Target="../tags/tag199.xml"/><Relationship Id="rId1" Type="http://schemas.openxmlformats.org/officeDocument/2006/relationships/tags" Target="../tags/tag198.xml"/></Relationships>
</file>

<file path=ppt/slides/_rels/slide4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203.xml"/><Relationship Id="rId3" Type="http://schemas.openxmlformats.org/officeDocument/2006/relationships/image" Target="../media/image47.jpeg"/><Relationship Id="rId2" Type="http://schemas.openxmlformats.org/officeDocument/2006/relationships/tags" Target="../tags/tag202.xml"/><Relationship Id="rId1" Type="http://schemas.openxmlformats.org/officeDocument/2006/relationships/tags" Target="../tags/tag201.xml"/></Relationships>
</file>

<file path=ppt/slides/_rels/slide4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206.xml"/><Relationship Id="rId3" Type="http://schemas.openxmlformats.org/officeDocument/2006/relationships/image" Target="../media/image48.jpeg"/><Relationship Id="rId2" Type="http://schemas.openxmlformats.org/officeDocument/2006/relationships/tags" Target="../tags/tag205.xml"/><Relationship Id="rId1" Type="http://schemas.openxmlformats.org/officeDocument/2006/relationships/tags" Target="../tags/tag204.xml"/></Relationships>
</file>

<file path=ppt/slides/_rels/slide4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209.xml"/><Relationship Id="rId3" Type="http://schemas.openxmlformats.org/officeDocument/2006/relationships/image" Target="../media/image49.jpeg"/><Relationship Id="rId2" Type="http://schemas.openxmlformats.org/officeDocument/2006/relationships/tags" Target="../tags/tag208.xml"/><Relationship Id="rId1" Type="http://schemas.openxmlformats.org/officeDocument/2006/relationships/tags" Target="../tags/tag207.xml"/></Relationships>
</file>

<file path=ppt/slides/_rels/slide5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212.xml"/><Relationship Id="rId3" Type="http://schemas.openxmlformats.org/officeDocument/2006/relationships/image" Target="../media/image50.jpeg"/><Relationship Id="rId2" Type="http://schemas.openxmlformats.org/officeDocument/2006/relationships/tags" Target="../tags/tag211.xml"/><Relationship Id="rId1" Type="http://schemas.openxmlformats.org/officeDocument/2006/relationships/tags" Target="../tags/tag210.xml"/></Relationships>
</file>

<file path=ppt/slides/_rels/slide5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215.xml"/><Relationship Id="rId3" Type="http://schemas.openxmlformats.org/officeDocument/2006/relationships/image" Target="../media/image51.jpeg"/><Relationship Id="rId2" Type="http://schemas.openxmlformats.org/officeDocument/2006/relationships/tags" Target="../tags/tag214.xml"/><Relationship Id="rId1" Type="http://schemas.openxmlformats.org/officeDocument/2006/relationships/tags" Target="../tags/tag213.xml"/></Relationships>
</file>

<file path=ppt/slides/_rels/slide5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218.xml"/><Relationship Id="rId3" Type="http://schemas.openxmlformats.org/officeDocument/2006/relationships/image" Target="../media/image52.jpeg"/><Relationship Id="rId2" Type="http://schemas.openxmlformats.org/officeDocument/2006/relationships/tags" Target="../tags/tag217.xml"/><Relationship Id="rId1" Type="http://schemas.openxmlformats.org/officeDocument/2006/relationships/tags" Target="../tags/tag216.xml"/></Relationships>
</file>

<file path=ppt/slides/_rels/slide5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221.xml"/><Relationship Id="rId3" Type="http://schemas.openxmlformats.org/officeDocument/2006/relationships/image" Target="../media/image53.jpeg"/><Relationship Id="rId2" Type="http://schemas.openxmlformats.org/officeDocument/2006/relationships/tags" Target="../tags/tag220.xml"/><Relationship Id="rId1" Type="http://schemas.openxmlformats.org/officeDocument/2006/relationships/tags" Target="../tags/tag219.xml"/></Relationships>
</file>

<file path=ppt/slides/_rels/slide5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224.xml"/><Relationship Id="rId3" Type="http://schemas.openxmlformats.org/officeDocument/2006/relationships/image" Target="../media/image54.jpeg"/><Relationship Id="rId2" Type="http://schemas.openxmlformats.org/officeDocument/2006/relationships/tags" Target="../tags/tag223.xml"/><Relationship Id="rId1" Type="http://schemas.openxmlformats.org/officeDocument/2006/relationships/tags" Target="../tags/tag222.xml"/></Relationships>
</file>

<file path=ppt/slides/_rels/slide5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227.xml"/><Relationship Id="rId3" Type="http://schemas.openxmlformats.org/officeDocument/2006/relationships/image" Target="../media/image55.jpeg"/><Relationship Id="rId2" Type="http://schemas.openxmlformats.org/officeDocument/2006/relationships/tags" Target="../tags/tag226.xml"/><Relationship Id="rId1" Type="http://schemas.openxmlformats.org/officeDocument/2006/relationships/tags" Target="../tags/tag2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endParaRPr lang="zh-CN" altLang="zh-CN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一、公司介绍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二、专利证书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三、发展历史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4;3目录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6" name="图片 5" descr="4;3-猫砂盆-01-艺术猫修改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6" name="图片 5" descr="4;3-猫砂盆-02-特大机器猫-基础款-修改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6" name="图片 5" descr="4;3-猫砂盆-03-特大机器猫-升级款-修改xiugai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4;3-猫砂盆-04-龙门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4;3-猫砂盆-05-机器猫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4;3-猫砂盆-05-豪华封闭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4;3-猫砂盆-07-超大敞开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4;3-猫砂盆-08-特大号踏板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4;3-猫砂盆-09-大号踏板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4;3-猫砂盆-10-万能网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4;3-猫砂盆-11-大号蛋形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4;3-猫砂盆-12-大号蛋形-膨润土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4;3-猫砂盆-13-大号蛋形-松木砂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4;3-猫砂盆-14-中号蛋形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4;3-猫砂盆-15-小号猫砂盆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4;3-猫砂盆-16-花环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4;3-猫砂盆-17-大布丁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4;3-猫砂盆-18-不锈钢猫砂盆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4;3-猫砂盆-19-一次性猫砂盆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4;3目录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4;3-犬厕-01-大号平板犬厕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4;3-犬厕-02-特大号平板犬厕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4;3-犬厕-03-456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4;3-犬厕-04-606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6" name="图片 5" descr="4;3-犬厕-05-多功能犬厕-修改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4;3-犬厕-06-围栏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4;3-犬厕-07-围栏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4;3目录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4;3-宠物碗-01-飞碟碗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4;3-宠物碗-02-花卷碗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4;3-宠物碗-03-糖圈碗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4;3-宠物碗-04-苹果碗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4;3-宠物碗-05-面包碗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4;3-宠物碗-06-巨饼碗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4;3-宠物碗-07-不锈钢碗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4;3目录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4;3-智能-01-净味器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4;3-智能-02-双膜饮水机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4;3-智能-03-太空饮水机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4;3-智能-04-太空喂食器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6" name="图片 5" descr="4;3目录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4;3-玩具-01-花生猫爪板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4;3-玩具-03-逗猫棒0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4;3-玩具-03-逗猫棒0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4;3-玩具-03-逗猫棒0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6" name="图片 5" descr="4;3目录6-修改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8809355" y="6643370"/>
            <a:ext cx="5334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900">
                <a:latin typeface="儷黑 Pro" panose="020B0500000000000000" charset="-120"/>
                <a:ea typeface="儷黑 Pro" panose="020B0500000000000000" charset="-120"/>
              </a:rPr>
              <a:t>50</a:t>
            </a:r>
            <a:endParaRPr lang="en-US" altLang="zh-CN" sz="900">
              <a:latin typeface="儷黑 Pro" panose="020B0500000000000000" charset="-120"/>
              <a:ea typeface="儷黑 Pro" panose="020B0500000000000000" charset="-120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6" name="图片 5" descr="4;3-其他-猫砂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4;3-其他-04-权杖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4;3-其他-05-小金猪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4;3-其他-06-脚垫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4;3-其他-07-控砂垫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2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5081_1*a*1"/>
  <p:tag name="KSO_WM_TEMPLATE_CATEGORY" val="custom"/>
  <p:tag name="KSO_WM_TEMPLATE_INDEX" val="20205081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5081_1*b*1"/>
  <p:tag name="KSO_WM_TEMPLATE_CATEGORY" val="custom"/>
  <p:tag name="KSO_WM_TEMPLATE_INDEX" val="20205081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苹方-简"/>
        <a:ea typeface="苹方-简"/>
        <a:cs typeface=""/>
      </a:majorFont>
      <a:minorFont>
        <a:latin typeface="苹方-简"/>
        <a:ea typeface="苹方-简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WPS">
      <a:majorFont>
        <a:latin typeface="苹方-简"/>
        <a:ea typeface="苹方-简"/>
        <a:cs typeface=""/>
      </a:majorFont>
      <a:minorFont>
        <a:latin typeface="苹方-简"/>
        <a:ea typeface="苹方-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WPS">
      <a:majorFont>
        <a:latin typeface="苹方-简"/>
        <a:ea typeface="苹方-简"/>
        <a:cs typeface=""/>
      </a:majorFont>
      <a:minorFont>
        <a:latin typeface="苹方-简"/>
        <a:ea typeface="苹方-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</Words>
  <Application>WPS 表格</Application>
  <PresentationFormat>宽屏</PresentationFormat>
  <Paragraphs>2</Paragraphs>
  <Slides>55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55</vt:i4>
      </vt:variant>
    </vt:vector>
  </HeadingPairs>
  <TitlesOfParts>
    <vt:vector size="66" baseType="lpstr">
      <vt:lpstr>Arial</vt:lpstr>
      <vt:lpstr>宋体</vt:lpstr>
      <vt:lpstr>Wingdings</vt:lpstr>
      <vt:lpstr>Wingdings</vt:lpstr>
      <vt:lpstr>苹方-简</vt:lpstr>
      <vt:lpstr>微软雅黑</vt:lpstr>
      <vt:lpstr>宋体</vt:lpstr>
      <vt:lpstr>Arial Unicode MS</vt:lpstr>
      <vt:lpstr>儷黑 Pro</vt:lpstr>
      <vt:lpstr>汉仪书宋二KW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MAKAR</cp:lastModifiedBy>
  <cp:revision>170</cp:revision>
  <dcterms:created xsi:type="dcterms:W3CDTF">2025-12-08T05:09:18Z</dcterms:created>
  <dcterms:modified xsi:type="dcterms:W3CDTF">2025-12-08T05:09:18Z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2052-12.1.21861.21861</vt:lpwstr>
  </property>
  <property fmtid="{D5CDD505-2E9C-101B-9397-08002B2CF9AE}" pid="3" name="ICV">
    <vt:lpwstr>ACE1FF0A03880DD93C3BFB689DFFC26D_41</vt:lpwstr>
  </property>
</Properties>
</file>